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566101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.0000000000582076609134674072265625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0" y="95250"/>
          <a:ext cx="5905500" cy="4000500"/>
          <a:chOff x="95250" y="95250"/>
          <a:chExt cx="5905500" cy="4000500"/>
        </a:xfrm>
      </p:grpSpPr>
      <p:sp>
        <p:nvSpPr>
          <p:cNvPr id="2" name=""/>
          <p:cNvSpPr txBox="1"/>
          <p:nvPr/>
        </p:nvSpPr>
        <p:spPr>
          <a:xfrm>
            <a:off x="95250" y="95250"/>
            <a:ext cx="2857500" cy="1905000"/>
          </a:xfrm>
          <a:prstGeom prst="rect">
            <a:avLst/>
          </a:prstGeom>
          <a:noFill/>
          <a:ln w="12700" cap="flat" cmpd="dbl" algn="ctr">
            <a:solidFill>
              <a:srgbClr val="4672A8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3000" spc="0" u="none" cap="none">
                <a:solidFill>
                  <a:srgbClr val="E06B20">
                    <a:alpha val="100000"/>
                  </a:srgbClr>
                </a:solidFill>
                <a:latin typeface="Calibri"/>
              </a:rPr>
              <a:t><![CDATA[Use PHPPresentation!]]></a:t>
            </a:r>
          </a:p>
        </p:txBody>
      </p:sp>
      <p:sp>
        <p:nvSpPr>
          <p:cNvPr id="3" name=""/>
          <p:cNvSpPr txBox="1"/>
          <p:nvPr/>
        </p:nvSpPr>
        <p:spPr>
          <a:xfrm>
            <a:off x="3048000" y="95250"/>
            <a:ext cx="2857500" cy="1905000"/>
          </a:xfrm>
          <a:prstGeom prst="rect">
            <a:avLst/>
          </a:prstGeom>
          <a:noFill/>
          <a:ln w="12700" cap="flat" cmpd="sng" algn="ctr">
            <a:solidFill>
              <a:srgbClr val="4672A8">
                <a:alpha val="100000"/>
              </a:srgbClr>
            </a:solidFill>
            <a:prstDash val="dash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3000" spc="0" u="none" cap="none">
                <a:solidFill>
                  <a:srgbClr val="E06B20">
                    <a:alpha val="100000"/>
                  </a:srgbClr>
                </a:solidFill>
                <a:latin typeface="Calibri"/>
              </a:rPr>
              <a:t><![CDATA[Use PHPPresentation!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" y="2095500"/>
            <a:ext cx="2857500" cy="1905000"/>
          </a:xfrm>
          <a:prstGeom prst="rect">
            <a:avLst/>
          </a:prstGeom>
          <a:noFill/>
          <a:ln w="12700" cap="flat" cmpd="thickThin" algn="ctr">
            <a:solidFill>
              <a:srgbClr val="4672A8">
                <a:alpha val="100000"/>
              </a:srgbClr>
            </a:solidFill>
            <a:prstDash val="dot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3000" spc="0" u="none" cap="none">
                <a:solidFill>
                  <a:srgbClr val="E06B20">
                    <a:alpha val="100000"/>
                  </a:srgbClr>
                </a:solidFill>
                <a:latin typeface="Calibri"/>
              </a:rPr>
              <a:t><![CDATA[Use PHPPresentation!]]></a:t>
            </a:r>
          </a:p>
        </p:txBody>
      </p:sp>
      <p:sp>
        <p:nvSpPr>
          <p:cNvPr id="5" name=""/>
          <p:cNvSpPr txBox="1"/>
          <p:nvPr/>
        </p:nvSpPr>
        <p:spPr>
          <a:xfrm>
            <a:off x="3048000" y="2095500"/>
            <a:ext cx="2857500" cy="1905000"/>
          </a:xfrm>
          <a:prstGeom prst="rect">
            <a:avLst/>
          </a:prstGeom>
          <a:noFill/>
          <a:ln w="12700" cap="flat" cmpd="thinThick" algn="ctr">
            <a:solidFill>
              <a:srgbClr val="4672A8">
                <a:alpha val="100000"/>
              </a:srgbClr>
            </a:solidFill>
            <a:prstDash val="lgDashDot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3000" spc="0" u="none" cap="none">
                <a:solidFill>
                  <a:srgbClr val="E06B20">
                    <a:alpha val="100000"/>
                  </a:srgbClr>
                </a:solidFill>
                <a:latin typeface="Calibri"/>
              </a:rPr>
              <a:t><![CDATA[Use PHPPresentation!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1">
  <a:themeElements>
    <a:clrScheme name="Theme1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PHPOffice</dc:creator>
  <cp:lastModifiedBy>PHPPresentation Team</cp:lastModifiedBy>
  <dcterms:created xsi:type="dcterms:W3CDTF">2025-08-31T12:52:18Z</dcterms:created>
  <dcterms:modified xsi:type="dcterms:W3CDTF">2025-08-31T12:52:18Z</dcterms:modified>
  <dc:title>Sample 01 Title</dc:title>
  <dc:description>Sample 01 Description</dc:description>
  <dc:subject>Sample 01 Subject</dc:subject>
  <cp:keywords>office 2007 openxml libreoffice odt php</cp:keywords>
  <cp:category>Sample Category</cp:category>
  <cp:revision/>
  <cp:contentStatus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