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chart7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5.xml" ContentType="application/vnd.openxmlformats-officedocument.drawingml.chart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presProps" Target="presProps.xml"/>
  <Relationship Id="rId11" Type="http://schemas.openxmlformats.org/officeDocument/2006/relationships/viewProps" Target="viewProps.xml"/>
  <Relationship Id="rId12" Type="http://schemas.openxmlformats.org/officeDocument/2006/relationships/tableStyles" Target="tableStyles.xml"/>
</Relationships>
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Chart with Outline on Axis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 rot="2700000"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19050">
            <a:solidFill>
              <a:srgbClr val="012345">
                <a:alpha val="100000"/>
              </a:srgbClr>
            </a:solidFill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 rot="8100000"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47625">
            <a:solidFill>
              <a:srgbClr val="ABCDEF">
                <a:alpha val="100000"/>
              </a:srgbClr>
            </a:solidFill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5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  <c:pt idx="14">
                <c:v>Thursday</c:v>
              </c:pt>
            </c:strLit>
          </c:cat>
          <c:val>
            <c:numLit>
              <c:ptCount val="15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  <c:pt idx="14">
                <c:v/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gap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Weekly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  <a:ln w="19050">
              <a:solidFill>
                <a:srgbClr val="FFFF00">
                  <a:alpha val="100000"/>
                </a:srgbClr>
              </a:solidFill>
            </a:ln>
          </c:spPr>
          <c:marker>
            <c:symbol val="diamond"/>
            <c:size val="7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Weekly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triangle"/>
            <c:size val="10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25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Chart with Gridlines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majorGridlines>
          <c:spPr>
            <a:ln w="95250">
              <a:solidFill>
                <a:srgbClr val="0000FF">
                  <a:alpha val="100000"/>
                </a:srgb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minorGridlines>
          <c:spPr>
            <a:ln w="9525">
              <a:solidFill>
                <a:srgbClr val="008000">
                  <a:alpha val="100000"/>
                </a:srgbClr>
              </a:solidFill>
            </a:ln>
          </c:spPr>
        </c:minorGridlines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6678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chart" Target="../charts/chart3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chart" Target="../charts/chart5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6.gif"/>
  <Relationship Id="rId3" Type="http://schemas.openxmlformats.org/officeDocument/2006/relationships/chart" Target="../charts/chart7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8.gif"/>
  <Relationship Id="rId3" Type="http://schemas.openxmlformats.org/officeDocument/2006/relationships/chart" Target="../charts/chart9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0.gif"/>
  <Relationship Id="rId3" Type="http://schemas.openxmlformats.org/officeDocument/2006/relationships/chart" Target="../charts/chart1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2.gif"/>
  <Relationship Id="rId3" Type="http://schemas.openxmlformats.org/officeDocument/2006/relationships/chart" Target="../charts/chart13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4.gif"/>
  <Relationship Id="rId3" Type="http://schemas.openxmlformats.org/officeDocument/2006/relationships/chart" Target="../charts/chart15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Week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Week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Shape 3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Shape 4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2025-08-31T14:46:43Z</dcterms:created>
  <dcterms:modified xsi:type="dcterms:W3CDTF">2025-08-31T14:46:43Z</dcterms:modified>
  <dc:title>Sample 07 Title</dc:title>
  <dc:description>Sample 07 Description</dc:description>
  <dc:subject>Sample 07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