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svg" ContentType="image/svg+xml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56546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b58eaef4708a1011de8d354600840d332.png"/>
  <Relationship Id="rId3" Type="http://schemas.openxmlformats.org/officeDocument/2006/relationships/image" Target="../media/phppowerpoint_logo3.gif"/>
  <Relationship Id="rId4" Type="http://schemas.openxmlformats.org/officeDocument/2006/relationships/image" Target="../media/phppowerpoint_logo14.gif"/>
  <Relationship Id="rId5" Type="http://schemas.openxmlformats.org/officeDocument/2006/relationships/image" Target="../media/251097fae3f7ad3b17c0898bbd932e015.jpg"/>
  <Relationship Id="rId6" Type="http://schemas.openxmlformats.org/officeDocument/2006/relationships/image" Target="../media/logo_ubuntu_transparent6.png"/>
  <Relationship Id="rId7" Type="http://schemas.openxmlformats.org/officeDocument/2006/relationships/image" Target="../media/tiger7.sv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2495550" cy="4381500"/>
          <a:chOff x="95250" y="95250"/>
          <a:chExt cx="2495550" cy="4381500"/>
        </a:xfrm>
      </p:grpSpPr>
      <p:pic>
        <p:nvPicPr>
          <p:cNvPr id="2" name="Image GD" descr="Image G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400300" cy="342900"/>
          </a:xfrm>
          <a:prstGeom prst="rect">
            <a:avLst/>
          </a:prstGeom>
          <a:noFill/>
        </p:spPr>
      </p:pic>
      <p:pic>
        <p:nvPicPr>
          <p:cNvPr id="3" name="Image File" descr="Image Fi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50" y="952500"/>
            <a:ext cx="2352675" cy="342900"/>
          </a:xfrm>
          <a:prstGeom prst="rect">
            <a:avLst/>
          </a:prstGeom>
          <a:noFill/>
        </p:spPr>
      </p:pic>
      <p:pic>
        <p:nvPicPr>
          <p:cNvPr id="4" name="Image ZipFile" descr="Image ZipFil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250" y="1428750"/>
            <a:ext cx="342900" cy="342900"/>
          </a:xfrm>
          <a:prstGeom prst="rect">
            <a:avLst/>
          </a:prstGeom>
          <a:noFill/>
        </p:spPr>
      </p:pic>
      <p:pic>
        <p:nvPicPr>
          <p:cNvPr id="5" name="Image Base64" descr="Image Base6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250" y="1905000"/>
            <a:ext cx="342900" cy="342900"/>
          </a:xfrm>
          <a:prstGeom prst="rect">
            <a:avLst/>
          </a:prstGeom>
          <a:noFill/>
        </p:spPr>
      </p:pic>
      <p:pic>
        <p:nvPicPr>
          <p:cNvPr id="6" name="Image File PNG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5250" y="2381250"/>
            <a:ext cx="952500" cy="952500"/>
          </a:xfrm>
          <a:prstGeom prst="rect">
            <a:avLst/>
          </a:prstGeom>
          <a:solidFill>
            <a:srgbClr val="800000">
              <a:alpha val="100000"/>
            </a:srgbClr>
          </a:solidFill>
        </p:spPr>
      </p:pic>
      <p:pic>
        <p:nvPicPr>
          <p:cNvPr id="7" name="Image File SVG" descr="Image File SVG">
            <a:extLst>
              <a:ext uri="{FF2B5EF4-FFF2-40B4-BE49-F238E27FC236}">
                <a16:creationId xmlns:a16="http://schemas.microsoft.com/office/drawing/2014/main" id="{F8CFD691-5332-EB49-9B42-7D7B3DB9185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5250" y="3429000"/>
            <a:ext cx="952500" cy="952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2025-08-31T11:06:25Z</dcterms:created>
  <dcterms:modified xsi:type="dcterms:W3CDTF">2025-08-31T11:06:25Z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