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6678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2025-08-31T14:46:30Z</dcterms:created>
  <dcterms:modified xsi:type="dcterms:W3CDTF">2025-08-31T14:46:30Z</dcterms:modified>
  <dc:title>Sample 02 Title</dc:title>
  <dc:description>Sample 02 Description</dc:description>
  <dc:subject>Sample 02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