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705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3810000"/>
            <a:ext cx="57150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oduction to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te slide deck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 business data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 a family slide show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ort these to different format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 2007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ized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ck the project site on GitHub:]]></a:t>
            </a:r>
            <a:br/>
            <a:r>
              <a:rPr lang="en-US" strike="noStrike" sz="3200" spc="0" u="none" cap="none">
                <a:solidFill>
                  <a:srgbClr val="000000">
                    <a:alpha val="100000"/>
                  </a:srgbClr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2025-09-01T01:14:40Z</dcterms:created>
  <dcterms:modified xsi:type="dcterms:W3CDTF">2025-09-01T01:14:40Z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