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media/image1.png" ContentType="image/png"/>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charts/chart1.xml" ContentType="application/vnd.openxmlformats-officedocument.drawingml.chart+xml"/>
</Types>
</file>

<file path=_rels/.rels><?xml version="1.0" encoding="UTF-8"?>
<Relationships xmlns="http://schemas.openxmlformats.org/package/2006/relationships"><Relationship Id="rId1" Type="http://schemas.openxmlformats.org/officedocument/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49" r:id="rId3"/>
  </p:sldMasterIdLst>
  <p:sldIdLst>
    <p:sldId id="256" r:id="rId4"/>
    <p:sldId id="257" r:id="rId5"/>
    <p:sldId id="258" r:id="rId6"/>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presProps" Target="presProps.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clustered"/>
        <c:varyColors val="0"/>
        <c:ser>
          <c:idx val="0"/>
          <c:order val="0"/>
          <c:tx>
            <c:strRef>
              <c:f>label 0</c:f>
              <c:strCache>
                <c:ptCount val="1"/>
                <c:pt idx="0">
                  <c:v>Column 1</c:v>
                </c:pt>
              </c:strCache>
            </c:strRef>
          </c:tx>
          <c:spPr>
            <a:solidFill>
              <a:srgbClr val="004586"/>
            </a:solidFill>
            <a:ln w="0">
              <a:noFill/>
            </a:ln>
          </c:spPr>
          <c:invertIfNegative val="0"/>
          <c:dLbls>
            <c:txPr>
              <a:bodyPr wrap="none"/>
              <a:lstStyle/>
              <a:p>
                <a:pPr>
                  <a:defRPr b="0" sz="1000" strike="noStrike" u="none">
                    <a:solidFill>
                      <a:srgbClr val="000000"/>
                    </a:solidFill>
                    <a:uFillTx/>
                    <a:latin typeface="Arial"/>
                  </a:defRPr>
                </a:pPr>
              </a:p>
            </c:txP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Row 1</c:v>
                </c:pt>
                <c:pt idx="1">
                  <c:v>Row 2</c:v>
                </c:pt>
                <c:pt idx="2">
                  <c:v>Row 3</c:v>
                </c:pt>
                <c:pt idx="3">
                  <c:v>Row 4</c:v>
                </c:pt>
              </c:strCache>
            </c:strRef>
          </c:cat>
          <c:val>
            <c:numRef>
              <c:f>0</c:f>
              <c:numCache>
                <c:formatCode>General</c:formatCode>
                <c:ptCount val="4"/>
                <c:pt idx="0">
                  <c:v>9.1</c:v>
                </c:pt>
                <c:pt idx="1">
                  <c:v>2.4</c:v>
                </c:pt>
                <c:pt idx="2">
                  <c:v>3.1</c:v>
                </c:pt>
                <c:pt idx="3">
                  <c:v>4.3</c:v>
                </c:pt>
              </c:numCache>
            </c:numRef>
          </c:val>
        </c:ser>
        <c:ser>
          <c:idx val="1"/>
          <c:order val="1"/>
          <c:tx>
            <c:strRef>
              <c:f>label 1</c:f>
              <c:strCache>
                <c:ptCount val="1"/>
                <c:pt idx="0">
                  <c:v>Column 2</c:v>
                </c:pt>
              </c:strCache>
            </c:strRef>
          </c:tx>
          <c:spPr>
            <a:solidFill>
              <a:srgbClr val="ff420e"/>
            </a:solidFill>
            <a:ln w="0">
              <a:noFill/>
            </a:ln>
          </c:spPr>
          <c:invertIfNegative val="0"/>
          <c:dLbls>
            <c:txPr>
              <a:bodyPr wrap="none"/>
              <a:lstStyle/>
              <a:p>
                <a:pPr>
                  <a:defRPr b="0" sz="1000" strike="noStrike" u="none">
                    <a:solidFill>
                      <a:srgbClr val="000000"/>
                    </a:solidFill>
                    <a:uFillTx/>
                    <a:latin typeface="Arial"/>
                  </a:defRPr>
                </a:pPr>
              </a:p>
            </c:txP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Row 1</c:v>
                </c:pt>
                <c:pt idx="1">
                  <c:v>Row 2</c:v>
                </c:pt>
                <c:pt idx="2">
                  <c:v>Row 3</c:v>
                </c:pt>
                <c:pt idx="3">
                  <c:v>Row 4</c:v>
                </c:pt>
              </c:strCache>
            </c:strRef>
          </c:cat>
          <c:val>
            <c:numRef>
              <c:f>1</c:f>
              <c:numCache>
                <c:formatCode>General</c:formatCode>
                <c:ptCount val="4"/>
                <c:pt idx="0">
                  <c:v>3.2</c:v>
                </c:pt>
                <c:pt idx="1">
                  <c:v>8.8</c:v>
                </c:pt>
                <c:pt idx="2">
                  <c:v>1.5</c:v>
                </c:pt>
                <c:pt idx="3">
                  <c:v>9.02</c:v>
                </c:pt>
              </c:numCache>
            </c:numRef>
          </c:val>
        </c:ser>
        <c:ser>
          <c:idx val="2"/>
          <c:order val="2"/>
          <c:tx>
            <c:strRef>
              <c:f>label 2</c:f>
              <c:strCache>
                <c:ptCount val="1"/>
                <c:pt idx="0">
                  <c:v>Column 3</c:v>
                </c:pt>
              </c:strCache>
            </c:strRef>
          </c:tx>
          <c:spPr>
            <a:solidFill>
              <a:srgbClr val="ffd320"/>
            </a:solidFill>
            <a:ln w="0">
              <a:noFill/>
            </a:ln>
          </c:spPr>
          <c:invertIfNegative val="0"/>
          <c:dLbls>
            <c:txPr>
              <a:bodyPr wrap="none"/>
              <a:lstStyle/>
              <a:p>
                <a:pPr>
                  <a:defRPr b="0" sz="1000" strike="noStrike" u="none">
                    <a:solidFill>
                      <a:srgbClr val="000000"/>
                    </a:solidFill>
                    <a:uFillTx/>
                    <a:latin typeface="Arial"/>
                  </a:defRPr>
                </a:pPr>
              </a:p>
            </c:txP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Row 1</c:v>
                </c:pt>
                <c:pt idx="1">
                  <c:v>Row 2</c:v>
                </c:pt>
                <c:pt idx="2">
                  <c:v>Row 3</c:v>
                </c:pt>
                <c:pt idx="3">
                  <c:v>Row 4</c:v>
                </c:pt>
              </c:strCache>
            </c:strRef>
          </c:cat>
          <c:val>
            <c:numRef>
              <c:f>2</c:f>
              <c:numCache>
                <c:formatCode>General</c:formatCode>
                <c:ptCount val="4"/>
                <c:pt idx="0">
                  <c:v>4.54</c:v>
                </c:pt>
                <c:pt idx="1">
                  <c:v>9.65</c:v>
                </c:pt>
                <c:pt idx="2">
                  <c:v>3.7</c:v>
                </c:pt>
                <c:pt idx="3">
                  <c:v>6.2</c:v>
                </c:pt>
              </c:numCache>
            </c:numRef>
          </c:val>
        </c:ser>
        <c:gapWidth val="100"/>
        <c:overlap val="0"/>
        <c:axId val="26909351"/>
        <c:axId val="88072967"/>
      </c:barChart>
      <c:catAx>
        <c:axId val="26909351"/>
        <c:scaling>
          <c:orientation val="minMax"/>
        </c:scaling>
        <c:delete val="0"/>
        <c:axPos val="b"/>
        <c:numFmt formatCode="[$-409]mm/dd/yyyy" sourceLinked="1"/>
        <c:majorTickMark val="out"/>
        <c:minorTickMark val="none"/>
        <c:tickLblPos val="nextTo"/>
        <c:spPr>
          <a:ln w="0">
            <a:solidFill>
              <a:srgbClr val="b3b3b3"/>
            </a:solidFill>
          </a:ln>
        </c:spPr>
        <c:txPr>
          <a:bodyPr/>
          <a:lstStyle/>
          <a:p>
            <a:pPr>
              <a:defRPr b="0" sz="1000" strike="noStrike" u="none">
                <a:solidFill>
                  <a:srgbClr val="000000"/>
                </a:solidFill>
                <a:uFillTx/>
                <a:latin typeface="Arial"/>
              </a:defRPr>
            </a:pPr>
          </a:p>
        </c:txPr>
        <c:crossAx val="88072967"/>
        <c:crosses val="autoZero"/>
        <c:auto val="1"/>
        <c:lblAlgn val="ctr"/>
        <c:lblOffset val="100"/>
        <c:noMultiLvlLbl val="0"/>
      </c:catAx>
      <c:valAx>
        <c:axId val="88072967"/>
        <c:scaling>
          <c:orientation val="minMax"/>
        </c:scaling>
        <c:delete val="0"/>
        <c:axPos val="l"/>
        <c:majorGridlines>
          <c:spPr>
            <a:ln w="0">
              <a:solidFill>
                <a:srgbClr val="b3b3b3"/>
              </a:solidFill>
            </a:ln>
          </c:spPr>
        </c:majorGridlines>
        <c:numFmt formatCode="General" sourceLinked="1"/>
        <c:majorTickMark val="out"/>
        <c:minorTickMark val="none"/>
        <c:tickLblPos val="nextTo"/>
        <c:spPr>
          <a:ln w="0">
            <a:solidFill>
              <a:srgbClr val="b3b3b3"/>
            </a:solidFill>
          </a:ln>
        </c:spPr>
        <c:txPr>
          <a:bodyPr/>
          <a:lstStyle/>
          <a:p>
            <a:pPr>
              <a:defRPr b="0" sz="1000" strike="noStrike" u="none">
                <a:solidFill>
                  <a:srgbClr val="000000"/>
                </a:solidFill>
                <a:uFillTx/>
                <a:latin typeface="Arial"/>
              </a:defRPr>
            </a:pPr>
          </a:p>
        </c:txPr>
        <c:crossAx val="26909351"/>
        <c:crosses val="autoZero"/>
        <c:crossBetween val="between"/>
      </c:valAx>
      <c:spPr>
        <a:noFill/>
        <a:ln w="0">
          <a:solidFill>
            <a:srgbClr val="b3b3b3"/>
          </a:solidFill>
        </a:ln>
      </c:spPr>
    </c:plotArea>
    <c:legend>
      <c:legendPos val="r"/>
      <c:overlay val="0"/>
      <c:spPr>
        <a:noFill/>
        <a:ln w="0">
          <a:noFill/>
        </a:ln>
      </c:spPr>
      <c:txPr>
        <a:bodyPr/>
        <a:lstStyle/>
        <a:p>
          <a:pPr>
            <a:defRPr b="0" sz="1000" strike="noStrike" u="none">
              <a:solidFill>
                <a:srgbClr val="000000"/>
              </a:solidFill>
              <a:uFillTx/>
              <a:latin typeface="Arial"/>
            </a:defRPr>
          </a:pPr>
        </a:p>
      </c:txPr>
    </c:legend>
    <c:plotVisOnly val="1"/>
    <c:dispBlanksAs val="gap"/>
  </c:chart>
  <c:spPr>
    <a:noFill/>
    <a:ln w="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olo1">
    <p:spTree>
      <p:nvGrpSpPr>
        <p:cNvPr id="1" name=""/>
        <p:cNvGrpSpPr/>
        <p:nvPr/>
      </p:nvGrpSpPr>
      <p:grpSpPr>
        <a:xfrm>
          <a:off x="0" y="0"/>
          <a:ext cx="0" cy="0"/>
          <a:chOff x="0" y="0"/>
          <a:chExt cx="0" cy="0"/>
        </a:xfrm>
      </p:grpSpPr>
      <p:sp>
        <p:nvSpPr>
          <p:cNvPr id="11" name="PlaceHolder 1"/>
          <p:cNvSpPr>
            <a:spLocks noGrp="1"/>
          </p:cNvSpPr>
          <p:nvPr>
            <p:ph type="title"/>
          </p:nvPr>
        </p:nvSpPr>
        <p:spPr>
          <a:xfrm>
            <a:off x="503280" y="576000"/>
            <a:ext cx="7197840" cy="718920"/>
          </a:xfrm>
          <a:prstGeom prst="rect">
            <a:avLst/>
          </a:prstGeom>
          <a:noFill/>
          <a:ln w="0">
            <a:noFill/>
          </a:ln>
        </p:spPr>
        <p:txBody>
          <a:bodyPr lIns="0" rIns="0" tIns="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it-IT" sz="3600" strike="noStrike" u="none">
              <a:solidFill>
                <a:srgbClr val="000000"/>
              </a:solidFill>
              <a:uFillTx/>
              <a:latin typeface="Arial"/>
            </a:endParaRPr>
          </a:p>
        </p:txBody>
      </p:sp>
      <p:sp>
        <p:nvSpPr>
          <p:cNvPr id="12" name="PlaceHolder 2"/>
          <p:cNvSpPr>
            <a:spLocks noGrp="1"/>
          </p:cNvSpPr>
          <p:nvPr>
            <p:ph/>
          </p:nvPr>
        </p:nvSpPr>
        <p:spPr>
          <a:xfrm>
            <a:off x="502920" y="1800000"/>
            <a:ext cx="9070920" cy="4383000"/>
          </a:xfrm>
          <a:prstGeom prst="rect">
            <a:avLst/>
          </a:prstGeom>
          <a:noFill/>
          <a:ln w="0">
            <a:noFill/>
          </a:ln>
        </p:spPr>
        <p:txBody>
          <a:bodyPr lIns="0" rIns="0" tIns="19800" bIns="0" anchor="t">
            <a:normAutofit/>
          </a:bodyPr>
          <a:p>
            <a:pPr marL="343080" indent="-343080">
              <a:lnSpc>
                <a:spcPct val="94000"/>
              </a:lnSpc>
              <a:spcAft>
                <a:spcPts val="1426"/>
              </a:spcAft>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it-IT" sz="2600" strike="noStrike" u="none">
              <a:solidFill>
                <a:srgbClr val="000000"/>
              </a:solidFill>
              <a:uFillTx/>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9BE87229-2A1C-45C8-A593-0CBDE54DED63}" type="slidenum">
              <a:t>&lt;#&gt;</a:t>
            </a:fld>
          </a:p>
        </p:txBody>
      </p:sp>
      <p:sp>
        <p:nvSpPr>
          <p:cNvPr id="6" name="PlaceHolder 5"/>
          <p:cNvSpPr>
            <a:spLocks noGrp="1"/>
          </p:cNvSpPr>
          <p:nvPr>
            <p:ph type="dt" idx="4"/>
          </p:nvPr>
        </p:nvSpPr>
        <p:spPr/>
        <p:txBody>
          <a:bodyPr/>
          <a:p>
            <a:r>
              <a:rPr lang="it-IT"/>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olo1">
    <p:spTree>
      <p:nvGrpSpPr>
        <p:cNvPr id="1" name=""/>
        <p:cNvGrpSpPr/>
        <p:nvPr/>
      </p:nvGrpSpPr>
      <p:grpSpPr>
        <a:xfrm>
          <a:off x="0" y="0"/>
          <a:ext cx="0" cy="0"/>
          <a:chOff x="0" y="0"/>
          <a:chExt cx="0" cy="0"/>
        </a:xfrm>
      </p:grpSpPr>
      <p:sp>
        <p:nvSpPr>
          <p:cNvPr id="13" name="PlaceHolder 1"/>
          <p:cNvSpPr>
            <a:spLocks noGrp="1"/>
          </p:cNvSpPr>
          <p:nvPr>
            <p:ph type="title"/>
          </p:nvPr>
        </p:nvSpPr>
        <p:spPr>
          <a:xfrm>
            <a:off x="503280" y="576000"/>
            <a:ext cx="7197840" cy="718920"/>
          </a:xfrm>
          <a:prstGeom prst="rect">
            <a:avLst/>
          </a:prstGeom>
          <a:noFill/>
          <a:ln w="0">
            <a:noFill/>
          </a:ln>
        </p:spPr>
        <p:txBody>
          <a:bodyPr lIns="0" rIns="0" tIns="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it-IT" sz="3600" strike="noStrike" u="none">
              <a:solidFill>
                <a:srgbClr val="000000"/>
              </a:solidFill>
              <a:uFillTx/>
              <a:latin typeface="Arial"/>
            </a:endParaRPr>
          </a:p>
        </p:txBody>
      </p:sp>
      <p:sp>
        <p:nvSpPr>
          <p:cNvPr id="14" name="PlaceHolder 2"/>
          <p:cNvSpPr>
            <a:spLocks noGrp="1"/>
          </p:cNvSpPr>
          <p:nvPr>
            <p:ph type="subTitle"/>
          </p:nvPr>
        </p:nvSpPr>
        <p:spPr>
          <a:xfrm>
            <a:off x="502920" y="1800000"/>
            <a:ext cx="9070920" cy="4383000"/>
          </a:xfrm>
          <a:prstGeom prst="rect">
            <a:avLst/>
          </a:prstGeom>
          <a:noFill/>
          <a:ln w="0">
            <a:noFill/>
          </a:ln>
        </p:spPr>
        <p:txBody>
          <a:bodyPr lIns="0" rIns="0" tIns="0" bIns="0" anchor="ctr">
            <a:noAutofit/>
          </a:bodyPr>
          <a:p>
            <a:pPr marL="343080" indent="-343080" algn="ctr">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it-IT" sz="3200" strike="noStrike" u="none">
              <a:solidFill>
                <a:srgbClr val="000000"/>
              </a:solidFill>
              <a:uFillTx/>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2AF46848-45B8-4201-B5D0-B74A43F0C84B}" type="slidenum">
              <a:t>&lt;#&gt;</a:t>
            </a:fld>
          </a:p>
        </p:txBody>
      </p:sp>
      <p:sp>
        <p:nvSpPr>
          <p:cNvPr id="6" name="PlaceHolder 5"/>
          <p:cNvSpPr>
            <a:spLocks noGrp="1"/>
          </p:cNvSpPr>
          <p:nvPr>
            <p:ph type="dt" idx="4"/>
          </p:nvPr>
        </p:nvSpPr>
        <p:spPr/>
        <p:txBody>
          <a:bodyPr/>
          <a:p>
            <a:r>
              <a:rPr lang="it-IT"/>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2920" y="301320"/>
            <a:ext cx="9069480" cy="1260360"/>
          </a:xfrm>
          <a:prstGeom prst="rect">
            <a:avLst/>
          </a:prstGeom>
          <a:noFill/>
          <a:ln w="0">
            <a:noFill/>
          </a:ln>
        </p:spPr>
        <p:txBody>
          <a:bodyPr lIns="0" rIns="0" tIns="0" bIns="0" anchor="ctr">
            <a:noAutofit/>
          </a:bodyPr>
          <a:p>
            <a:pPr indent="0" algn="ctr">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4400" strike="noStrike" u="none">
                <a:solidFill>
                  <a:srgbClr val="000000"/>
                </a:solidFill>
                <a:uFillTx/>
                <a:latin typeface="Arial"/>
              </a:rPr>
              <a:t>Fai clic per modificare il formato del testo del titolo</a:t>
            </a:r>
            <a:endParaRPr b="0" lang="it-IT" sz="4400" strike="noStrike" u="none">
              <a:solidFill>
                <a:srgbClr val="000000"/>
              </a:solidFill>
              <a:uFillTx/>
              <a:latin typeface="Arial"/>
            </a:endParaRPr>
          </a:p>
        </p:txBody>
      </p:sp>
      <p:sp>
        <p:nvSpPr>
          <p:cNvPr id="1" name="PlaceHolder 2"/>
          <p:cNvSpPr>
            <a:spLocks noGrp="1"/>
          </p:cNvSpPr>
          <p:nvPr>
            <p:ph type="body"/>
          </p:nvPr>
        </p:nvSpPr>
        <p:spPr>
          <a:xfrm>
            <a:off x="502920" y="1768320"/>
            <a:ext cx="9069480" cy="4383360"/>
          </a:xfrm>
          <a:prstGeom prst="rect">
            <a:avLst/>
          </a:prstGeom>
          <a:noFill/>
          <a:ln w="0">
            <a:noFill/>
          </a:ln>
        </p:spPr>
        <p:txBody>
          <a:bodyPr lIns="0" rIns="0" tIns="24120" bIns="0" anchor="t">
            <a:normAutofit lnSpcReduction="9999"/>
          </a:bodyPr>
          <a:p>
            <a:pPr marL="343080" indent="-343080">
              <a:lnSpc>
                <a:spcPct val="94000"/>
              </a:lnSpc>
              <a:spcAft>
                <a:spcPts val="1426"/>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Fai clic per modificare il formato del testo della struttura</a:t>
            </a:r>
            <a:endParaRPr b="0" lang="it-IT" sz="3200" strike="noStrike" u="none">
              <a:solidFill>
                <a:srgbClr val="000000"/>
              </a:solidFill>
              <a:uFillTx/>
              <a:latin typeface="Arial"/>
            </a:endParaRPr>
          </a:p>
          <a:p>
            <a:pPr lvl="1"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Secondo livello struttura</a:t>
            </a:r>
            <a:endParaRPr b="0" lang="it-IT" sz="3200" strike="noStrike" u="none">
              <a:solidFill>
                <a:srgbClr val="000000"/>
              </a:solidFill>
              <a:uFillTx/>
              <a:latin typeface="Arial"/>
            </a:endParaRPr>
          </a:p>
          <a:p>
            <a:pPr lvl="2"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Terzo livello struttura</a:t>
            </a:r>
            <a:endParaRPr b="0" lang="it-IT" sz="3200" strike="noStrike" u="none">
              <a:solidFill>
                <a:srgbClr val="000000"/>
              </a:solidFill>
              <a:uFillTx/>
              <a:latin typeface="Arial"/>
            </a:endParaRPr>
          </a:p>
          <a:p>
            <a:pPr lvl="3"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Quarto livello struttura</a:t>
            </a:r>
            <a:endParaRPr b="0" lang="it-IT" sz="3200" strike="noStrike" u="none">
              <a:solidFill>
                <a:srgbClr val="000000"/>
              </a:solidFill>
              <a:uFillTx/>
              <a:latin typeface="Arial"/>
            </a:endParaRPr>
          </a:p>
          <a:p>
            <a:pPr lvl="4"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Quinto livello struttura</a:t>
            </a:r>
            <a:endParaRPr b="0" lang="it-IT" sz="3200" strike="noStrike" u="none">
              <a:solidFill>
                <a:srgbClr val="000000"/>
              </a:solidFill>
              <a:uFillTx/>
              <a:latin typeface="Arial"/>
            </a:endParaRPr>
          </a:p>
          <a:p>
            <a:pPr lvl="5"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Sesto livello struttura</a:t>
            </a:r>
            <a:endParaRPr b="0" lang="it-IT" sz="3200" strike="noStrike" u="none">
              <a:solidFill>
                <a:srgbClr val="000000"/>
              </a:solidFill>
              <a:uFillTx/>
              <a:latin typeface="Arial"/>
            </a:endParaRPr>
          </a:p>
          <a:p>
            <a:pPr lvl="6"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200" strike="noStrike" u="none">
                <a:solidFill>
                  <a:srgbClr val="000000"/>
                </a:solidFill>
                <a:uFillTx/>
                <a:latin typeface="Arial"/>
              </a:rPr>
              <a:t>Settimo livello struttura</a:t>
            </a:r>
            <a:endParaRPr b="0" lang="it-IT" sz="3200" strike="noStrike" u="none">
              <a:solidFill>
                <a:srgbClr val="000000"/>
              </a:solidFill>
              <a:uFillTx/>
              <a:latin typeface="Arial"/>
            </a:endParaRPr>
          </a:p>
        </p:txBody>
      </p:sp>
      <p:sp>
        <p:nvSpPr>
          <p:cNvPr id="2" name="PlaceHolder 3"/>
          <p:cNvSpPr>
            <a:spLocks noGrp="1"/>
          </p:cNvSpPr>
          <p:nvPr>
            <p:ph type="dt" idx="1"/>
          </p:nvPr>
        </p:nvSpPr>
        <p:spPr>
          <a:xfrm>
            <a:off x="502920" y="6886440"/>
            <a:ext cx="2346120" cy="519120"/>
          </a:xfrm>
          <a:prstGeom prst="rect">
            <a:avLst/>
          </a:prstGeom>
          <a:noFill/>
          <a:ln w="0">
            <a:noFill/>
          </a:ln>
        </p:spPr>
        <p:txBody>
          <a:bodyPr lIns="0" rIns="0" tIns="0" bIns="0" anchor="t">
            <a:noAutofit/>
          </a:bodyPr>
          <a:lstStyle>
            <a:lvl1pPr indent="0">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400" strike="noStrike" u="none">
                <a:solidFill>
                  <a:srgbClr val="000000"/>
                </a:solidFill>
                <a:uFillTx/>
                <a:latin typeface="Times New Roman"/>
                <a:ea typeface="DejaVu Sans"/>
              </a:rPr>
              <a:t>&lt;data/ora&gt;</a:t>
            </a:r>
            <a:endParaRPr b="0" lang="it-IT" sz="1400" strike="noStrike" u="none">
              <a:solidFill>
                <a:srgbClr val="000000"/>
              </a:solidFill>
              <a:uFillTx/>
              <a:latin typeface="Times New Roman"/>
            </a:endParaRPr>
          </a:p>
        </p:txBody>
      </p:sp>
      <p:sp>
        <p:nvSpPr>
          <p:cNvPr id="3" name="PlaceHolder 4"/>
          <p:cNvSpPr>
            <a:spLocks noGrp="1"/>
          </p:cNvSpPr>
          <p:nvPr>
            <p:ph type="ftr" idx="2"/>
          </p:nvPr>
        </p:nvSpPr>
        <p:spPr>
          <a:xfrm>
            <a:off x="3448080" y="6886440"/>
            <a:ext cx="3193920" cy="519120"/>
          </a:xfrm>
          <a:prstGeom prst="rect">
            <a:avLst/>
          </a:prstGeom>
          <a:noFill/>
          <a:ln w="0">
            <a:noFill/>
          </a:ln>
        </p:spPr>
        <p:txBody>
          <a:bodyPr lIns="0" rIns="0" tIns="0" bIns="0" anchor="t">
            <a:noAutofit/>
          </a:bodyPr>
          <a:lstStyle>
            <a:lvl1pPr indent="0" algn="ct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gn="ct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400" strike="noStrike" u="none">
                <a:solidFill>
                  <a:srgbClr val="000000"/>
                </a:solidFill>
                <a:uFillTx/>
                <a:latin typeface="Times New Roman"/>
                <a:ea typeface="DejaVu Sans"/>
              </a:rPr>
              <a:t>&lt;piè di pagina&gt;</a:t>
            </a:r>
            <a:endParaRPr b="0" lang="it-IT" sz="1400" strike="noStrike" u="none">
              <a:solidFill>
                <a:srgbClr val="000000"/>
              </a:solidFill>
              <a:uFillTx/>
              <a:latin typeface="Times New Roman"/>
            </a:endParaRPr>
          </a:p>
        </p:txBody>
      </p:sp>
      <p:sp>
        <p:nvSpPr>
          <p:cNvPr id="4" name="PlaceHolder 5"/>
          <p:cNvSpPr>
            <a:spLocks noGrp="1"/>
          </p:cNvSpPr>
          <p:nvPr>
            <p:ph type="sldNum" idx="3"/>
          </p:nvPr>
        </p:nvSpPr>
        <p:spPr>
          <a:xfrm>
            <a:off x="7227720" y="6886440"/>
            <a:ext cx="2346480" cy="519120"/>
          </a:xfrm>
          <a:prstGeom prst="rect">
            <a:avLst/>
          </a:prstGeom>
          <a:noFill/>
          <a:ln w="0">
            <a:noFill/>
          </a:ln>
        </p:spPr>
        <p:txBody>
          <a:bodyPr lIns="0" rIns="0" tIns="0" bIns="0" anchor="t">
            <a:noAutofit/>
          </a:bodyPr>
          <a:lstStyle>
            <a:lvl1pPr indent="0" algn="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gn="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fld id="{379C0B0F-2617-4D94-8437-C8F421162CB0}" type="slidenum">
              <a:rPr b="0" lang="en-US" sz="1400" strike="noStrike" u="none">
                <a:solidFill>
                  <a:srgbClr val="000000"/>
                </a:solidFill>
                <a:uFillTx/>
                <a:latin typeface="Times New Roman"/>
                <a:ea typeface="DejaVu Sans"/>
              </a:rPr>
              <a:t>&lt;numero&gt;</a:t>
            </a:fld>
            <a:endParaRPr b="0" lang="it-IT"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5" name="" descr=""/>
          <p:cNvPicPr/>
          <p:nvPr/>
        </p:nvPicPr>
        <p:blipFill>
          <a:blip r:embed="rId2"/>
          <a:stretch/>
        </p:blipFill>
        <p:spPr>
          <a:xfrm>
            <a:off x="0" y="0"/>
            <a:ext cx="10078920" cy="7559640"/>
          </a:xfrm>
          <a:prstGeom prst="rect">
            <a:avLst/>
          </a:prstGeom>
          <a:noFill/>
          <a:ln w="0">
            <a:noFill/>
          </a:ln>
        </p:spPr>
      </p:pic>
      <p:sp>
        <p:nvSpPr>
          <p:cNvPr id="6" name="PlaceHolder 1"/>
          <p:cNvSpPr>
            <a:spLocks noGrp="1"/>
          </p:cNvSpPr>
          <p:nvPr>
            <p:ph type="title"/>
          </p:nvPr>
        </p:nvSpPr>
        <p:spPr>
          <a:xfrm>
            <a:off x="503280" y="576000"/>
            <a:ext cx="7197840" cy="718920"/>
          </a:xfrm>
          <a:prstGeom prst="rect">
            <a:avLst/>
          </a:prstGeom>
          <a:noFill/>
          <a:ln w="0">
            <a:noFill/>
          </a:ln>
        </p:spPr>
        <p:txBody>
          <a:bodyPr lIns="0" rIns="0" tIns="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3600" strike="noStrike" u="none">
                <a:solidFill>
                  <a:srgbClr val="000000"/>
                </a:solidFill>
                <a:uFillTx/>
                <a:latin typeface="Arial"/>
              </a:rPr>
              <a:t>Fai clic per modificare il formato del testo del titolo</a:t>
            </a:r>
            <a:endParaRPr b="0" lang="it-IT" sz="3600" strike="noStrike" u="none">
              <a:solidFill>
                <a:srgbClr val="000000"/>
              </a:solidFill>
              <a:uFillTx/>
              <a:latin typeface="Arial"/>
            </a:endParaRPr>
          </a:p>
        </p:txBody>
      </p:sp>
      <p:sp>
        <p:nvSpPr>
          <p:cNvPr id="7" name="PlaceHolder 2"/>
          <p:cNvSpPr>
            <a:spLocks noGrp="1"/>
          </p:cNvSpPr>
          <p:nvPr>
            <p:ph type="body"/>
          </p:nvPr>
        </p:nvSpPr>
        <p:spPr>
          <a:xfrm>
            <a:off x="502920" y="1800000"/>
            <a:ext cx="9070920" cy="4383000"/>
          </a:xfrm>
          <a:prstGeom prst="rect">
            <a:avLst/>
          </a:prstGeom>
          <a:noFill/>
          <a:ln w="0">
            <a:noFill/>
          </a:ln>
        </p:spPr>
        <p:txBody>
          <a:bodyPr lIns="0" rIns="0" tIns="19800" bIns="0" anchor="t">
            <a:normAutofit/>
          </a:bodyPr>
          <a:p>
            <a:pPr marL="343080" indent="-343080">
              <a:lnSpc>
                <a:spcPct val="94000"/>
              </a:lnSpc>
              <a:spcAft>
                <a:spcPts val="1426"/>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Fai clic per modificare il formato del testo della struttura</a:t>
            </a:r>
            <a:endParaRPr b="0" lang="it-IT" sz="2600" strike="noStrike" u="none">
              <a:solidFill>
                <a:srgbClr val="000000"/>
              </a:solidFill>
              <a:uFillTx/>
              <a:latin typeface="Arial"/>
            </a:endParaRPr>
          </a:p>
          <a:p>
            <a:pPr lvl="1"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Secondo livello struttura</a:t>
            </a:r>
            <a:endParaRPr b="0" lang="it-IT" sz="2600" strike="noStrike" u="none">
              <a:solidFill>
                <a:srgbClr val="000000"/>
              </a:solidFill>
              <a:uFillTx/>
              <a:latin typeface="Arial"/>
            </a:endParaRPr>
          </a:p>
          <a:p>
            <a:pPr lvl="2"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Terzo livello struttura</a:t>
            </a:r>
            <a:endParaRPr b="0" lang="it-IT" sz="2600" strike="noStrike" u="none">
              <a:solidFill>
                <a:srgbClr val="000000"/>
              </a:solidFill>
              <a:uFillTx/>
              <a:latin typeface="Arial"/>
            </a:endParaRPr>
          </a:p>
          <a:p>
            <a:pPr lvl="3"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Quarto livello struttura</a:t>
            </a:r>
            <a:endParaRPr b="0" lang="it-IT" sz="2600" strike="noStrike" u="none">
              <a:solidFill>
                <a:srgbClr val="000000"/>
              </a:solidFill>
              <a:uFillTx/>
              <a:latin typeface="Arial"/>
            </a:endParaRPr>
          </a:p>
          <a:p>
            <a:pPr lvl="4"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Quinto livello struttura</a:t>
            </a:r>
            <a:endParaRPr b="0" lang="it-IT" sz="2600" strike="noStrike" u="none">
              <a:solidFill>
                <a:srgbClr val="000000"/>
              </a:solidFill>
              <a:uFillTx/>
              <a:latin typeface="Arial"/>
            </a:endParaRPr>
          </a:p>
          <a:p>
            <a:pPr lvl="5"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Sesto livello struttura</a:t>
            </a:r>
            <a:endParaRPr b="0" lang="it-IT" sz="2600" strike="noStrike" u="none">
              <a:solidFill>
                <a:srgbClr val="000000"/>
              </a:solidFill>
              <a:uFillTx/>
              <a:latin typeface="Arial"/>
            </a:endParaRPr>
          </a:p>
          <a:p>
            <a:pPr lvl="6" marL="343080" indent="-343080">
              <a:lnSpc>
                <a:spcPct val="94000"/>
              </a:lnSpc>
              <a:spcAft>
                <a:spcPts val="1426"/>
              </a:spcAft>
              <a:buClr>
                <a:srgbClr val="000000"/>
              </a:buClr>
              <a:buFont typeface="Times New Roman"/>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it-IT" sz="2600" strike="noStrike" u="none">
                <a:solidFill>
                  <a:srgbClr val="000000"/>
                </a:solidFill>
                <a:uFillTx/>
                <a:latin typeface="Arial"/>
              </a:rPr>
              <a:t>Settimo livello struttura</a:t>
            </a:r>
            <a:endParaRPr b="0" lang="it-IT" sz="2600" strike="noStrike" u="none">
              <a:solidFill>
                <a:srgbClr val="000000"/>
              </a:solidFill>
              <a:uFillTx/>
              <a:latin typeface="Arial"/>
            </a:endParaRPr>
          </a:p>
        </p:txBody>
      </p:sp>
      <p:sp>
        <p:nvSpPr>
          <p:cNvPr id="8" name="PlaceHolder 3"/>
          <p:cNvSpPr>
            <a:spLocks noGrp="1"/>
          </p:cNvSpPr>
          <p:nvPr>
            <p:ph type="dt" idx="4"/>
          </p:nvPr>
        </p:nvSpPr>
        <p:spPr>
          <a:xfrm>
            <a:off x="502920" y="6886440"/>
            <a:ext cx="2346120" cy="519120"/>
          </a:xfrm>
          <a:prstGeom prst="rect">
            <a:avLst/>
          </a:prstGeom>
          <a:noFill/>
          <a:ln w="0">
            <a:noFill/>
          </a:ln>
        </p:spPr>
        <p:txBody>
          <a:bodyPr lIns="0" rIns="0" tIns="0" bIns="0" anchor="t">
            <a:noAutofit/>
          </a:bodyPr>
          <a:lstStyle>
            <a:lvl1pPr indent="0">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400" strike="noStrike" u="none">
                <a:solidFill>
                  <a:srgbClr val="000000"/>
                </a:solidFill>
                <a:uFillTx/>
                <a:latin typeface="Times New Roman"/>
                <a:ea typeface="DejaVu Sans"/>
              </a:rPr>
              <a:t>&lt;data/ora&gt;</a:t>
            </a:r>
            <a:endParaRPr b="0" lang="it-IT" sz="1400" strike="noStrike" u="none">
              <a:solidFill>
                <a:srgbClr val="000000"/>
              </a:solidFill>
              <a:uFillTx/>
              <a:latin typeface="Times New Roman"/>
            </a:endParaRPr>
          </a:p>
        </p:txBody>
      </p:sp>
      <p:sp>
        <p:nvSpPr>
          <p:cNvPr id="9" name="PlaceHolder 4"/>
          <p:cNvSpPr>
            <a:spLocks noGrp="1"/>
          </p:cNvSpPr>
          <p:nvPr>
            <p:ph type="ftr" idx="5"/>
          </p:nvPr>
        </p:nvSpPr>
        <p:spPr>
          <a:xfrm>
            <a:off x="3448080" y="6886440"/>
            <a:ext cx="3193920" cy="519120"/>
          </a:xfrm>
          <a:prstGeom prst="rect">
            <a:avLst/>
          </a:prstGeom>
          <a:noFill/>
          <a:ln w="0">
            <a:noFill/>
          </a:ln>
        </p:spPr>
        <p:txBody>
          <a:bodyPr lIns="0" rIns="0" tIns="0" bIns="0" anchor="t">
            <a:noAutofit/>
          </a:bodyPr>
          <a:lstStyle>
            <a:lvl1pPr indent="0" algn="ct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gn="ct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400" strike="noStrike" u="none">
                <a:solidFill>
                  <a:srgbClr val="000000"/>
                </a:solidFill>
                <a:uFillTx/>
                <a:latin typeface="Times New Roman"/>
                <a:ea typeface="DejaVu Sans"/>
              </a:rPr>
              <a:t>&lt;piè di pagina&gt;</a:t>
            </a:r>
            <a:endParaRPr b="0" lang="it-IT" sz="1400" strike="noStrike" u="none">
              <a:solidFill>
                <a:srgbClr val="000000"/>
              </a:solidFill>
              <a:uFillTx/>
              <a:latin typeface="Times New Roman"/>
            </a:endParaRPr>
          </a:p>
        </p:txBody>
      </p:sp>
      <p:sp>
        <p:nvSpPr>
          <p:cNvPr id="10" name="PlaceHolder 5"/>
          <p:cNvSpPr>
            <a:spLocks noGrp="1"/>
          </p:cNvSpPr>
          <p:nvPr>
            <p:ph type="sldNum" idx="6"/>
          </p:nvPr>
        </p:nvSpPr>
        <p:spPr>
          <a:xfrm>
            <a:off x="7226280" y="6886440"/>
            <a:ext cx="2346480" cy="519120"/>
          </a:xfrm>
          <a:prstGeom prst="rect">
            <a:avLst/>
          </a:prstGeom>
          <a:noFill/>
          <a:ln w="0">
            <a:noFill/>
          </a:ln>
        </p:spPr>
        <p:txBody>
          <a:bodyPr lIns="0" rIns="0" tIns="0" bIns="0" anchor="t">
            <a:noAutofit/>
          </a:bodyPr>
          <a:lstStyle>
            <a:lvl1pPr indent="0" algn="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defRPr b="0" lang="en-US" sz="1400" strike="noStrike" u="none">
                <a:solidFill>
                  <a:srgbClr val="000000"/>
                </a:solidFill>
                <a:uFillTx/>
                <a:latin typeface="Times New Roman"/>
                <a:ea typeface="DejaVu Sans"/>
              </a:defRPr>
            </a:lvl1pPr>
          </a:lstStyle>
          <a:p>
            <a:pPr indent="0" algn="r">
              <a:lnSpc>
                <a:spcPct val="93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fld id="{4B56CFB3-A768-4978-8B1E-9EBBB3829688}" type="slidenum">
              <a:rPr b="0" lang="en-US" sz="1400" strike="noStrike" u="none">
                <a:solidFill>
                  <a:srgbClr val="000000"/>
                </a:solidFill>
                <a:uFillTx/>
                <a:latin typeface="Times New Roman"/>
                <a:ea typeface="DejaVu Sans"/>
              </a:rPr>
              <a:t>&lt;numero&gt;</a:t>
            </a:fld>
            <a:endParaRPr b="0" lang="it-IT"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0" r:id="rId3"/>
    <p:sldLayoutId id="2147483651" r:id="rId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 name="PlaceHolder 1"/>
          <p:cNvSpPr>
            <a:spLocks noGrp="1"/>
          </p:cNvSpPr>
          <p:nvPr>
            <p:ph type="title"/>
          </p:nvPr>
        </p:nvSpPr>
        <p:spPr>
          <a:xfrm>
            <a:off x="503280" y="576360"/>
            <a:ext cx="7199280" cy="720720"/>
          </a:xfrm>
          <a:prstGeom prst="rect">
            <a:avLst/>
          </a:prstGeom>
          <a:noFill/>
          <a:ln w="0">
            <a:noFill/>
          </a:ln>
        </p:spPr>
        <p:txBody>
          <a:bodyPr lIns="0" rIns="0" tIns="2736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3600" strike="noStrike" u="none">
                <a:solidFill>
                  <a:srgbClr val="000000"/>
                </a:solidFill>
                <a:uFillTx/>
                <a:latin typeface="Arial"/>
              </a:rPr>
              <a:t>Lorem ipsum</a:t>
            </a:r>
            <a:endParaRPr b="0" lang="it-IT" sz="3600" strike="noStrike" u="none">
              <a:solidFill>
                <a:srgbClr val="000000"/>
              </a:solidFill>
              <a:uFillTx/>
              <a:latin typeface="Arial"/>
            </a:endParaRPr>
          </a:p>
        </p:txBody>
      </p:sp>
      <p:sp>
        <p:nvSpPr>
          <p:cNvPr id="16" name="PlaceHolder 2"/>
          <p:cNvSpPr>
            <a:spLocks noGrp="1"/>
          </p:cNvSpPr>
          <p:nvPr>
            <p:ph type="subTitle"/>
          </p:nvPr>
        </p:nvSpPr>
        <p:spPr>
          <a:xfrm>
            <a:off x="502920" y="1800000"/>
            <a:ext cx="9072360" cy="4384440"/>
          </a:xfrm>
          <a:prstGeom prst="rect">
            <a:avLst/>
          </a:prstGeom>
          <a:noFill/>
          <a:ln w="0">
            <a:noFill/>
          </a:ln>
        </p:spPr>
        <p:txBody>
          <a:bodyPr lIns="0" rIns="0" tIns="1152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500" strike="noStrike" u="none">
                <a:solidFill>
                  <a:srgbClr val="000000"/>
                </a:solidFill>
                <a:uFillTx/>
                <a:latin typeface="Arial"/>
              </a:rPr>
              <a:t>Lorem ipsum dolor sit amet, consectetur adipiscing elit. Nunc ac faucibus odio. Vestibulum neque massa, scelerisque sit amet ligula eu, congue molestie mi. Praesent ut varius sem. Nullam at porttitor arcu, nec lacinia nisi. Ut ac dolor vitae odio interdum condimentum. Vivamus dapibus sodales ex, vitae malesuada ipsum cursus convallis. Maecenas sed egestas nulla, ac condimentum orci. Mauris diam felis, vulputate ac suscipit et, iaculis non est. Curabitur semper arcu ac ligula semper, nec luctus nisl blandit. Integer lacinia ante ac libero lobortis imperdiet. Nullam mollis convallis ipsum, ac accumsan nunc vehicula vitae. Nulla eget justo in felis tristique fringilla. Morbi sit amet tortor quis risus auctor condimentum. Morbi in ullamcorper elit. Nulla iaculis tellus sit amet mauris tempus fringilla.</a:t>
            </a:r>
            <a:endParaRPr b="0" lang="it-IT" sz="1500" strike="noStrike" u="none">
              <a:solidFill>
                <a:srgbClr val="000000"/>
              </a:solidFill>
              <a:uFillTx/>
              <a:latin typeface="Arial"/>
            </a:endParaRPr>
          </a:p>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500" strike="noStrike" u="none">
              <a:solidFill>
                <a:srgbClr val="000000"/>
              </a:solidFill>
              <a:uFillTx/>
              <a:latin typeface="Arial"/>
            </a:endParaRPr>
          </a:p>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500" strike="noStrike" u="none">
                <a:solidFill>
                  <a:srgbClr val="000000"/>
                </a:solidFill>
                <a:uFillTx/>
                <a:latin typeface="Arial"/>
              </a:rPr>
              <a:t>Maecenas mauris lectus, lobortis et purus mattis, blandit dictum tellus. Maecenas non lorem quis tellus placerat varius. Nulla facilisi. Aenean congue fringilla justo ut aliquam. Mauris id ex erat. Nunc vulputate neque vitae justo facilisis, non condimentum ante sagittis. Morbi viverra semper lorem nec molestie. Maecenas tincidunt est efficitur ligula euismod, sit amet ornare est vulputate.</a:t>
            </a:r>
            <a:endParaRPr b="0" lang="it-IT" sz="1500" strike="noStrike" u="none">
              <a:solidFill>
                <a:srgbClr val="000000"/>
              </a:solidFill>
              <a:uFillTx/>
              <a:latin typeface="Arial"/>
            </a:endParaRPr>
          </a:p>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500" strike="noStrike" u="none">
              <a:solidFill>
                <a:srgbClr val="000000"/>
              </a:solidFill>
              <a:uFillTx/>
              <a:latin typeface="Arial"/>
            </a:endParaRPr>
          </a:p>
        </p:txBody>
      </p:sp>
    </p:spTree>
  </p:cSld>
  <p:timing>
    <p:tnLst>
      <p:par>
        <p:cTn id="1" dur="indefinite" restart="never" nodeType="tmRoot">
          <p:childTnLst>
            <p:seq>
              <p:cTn id="2" dur="indefinite" nodeType="mainSeq">
                <p:childTnLst>
                  <p:par>
                    <p:cTn id="3" dur="indefinite" fill="hold">
                      <p:stCondLst>
                        <p:cond delay="indefinite"/>
                      </p:stCondLst>
                      <p:childTnLst>
                        <p:par>
                          <p:cTn id="4" dur="indefinite" fill="hold">
                            <p:stCondLst>
                              <p:cond delay="0"/>
                            </p:stCondLst>
                            <p:childTnLst>
                              <p:par>
                                <p:cTn id="5" dur="indefinite" nodeType="clickEffect" fill="hold" presetClass="entr" presetID="1">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dur="indefinite" fill="hold">
                      <p:stCondLst>
                        <p:cond delay="indefinite"/>
                      </p:stCondLst>
                      <p:childTnLst>
                        <p:par>
                          <p:cTn id="8" dur="indefinite" fill="hold">
                            <p:stCondLst>
                              <p:cond delay="0"/>
                            </p:stCondLst>
                            <p:childTnLst>
                              <p:par>
                                <p:cTn id="9" dur="indefinite" nodeType="clickEffect" fill="hold" presetClass="entr" presetID="1">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dur="indefinite" fill="hold">
                      <p:stCondLst>
                        <p:cond delay="indefinite"/>
                      </p:stCondLst>
                      <p:childTnLst>
                        <p:par>
                          <p:cTn id="12" dur="indefinite" fill="hold">
                            <p:stCondLst>
                              <p:cond delay="0"/>
                            </p:stCondLst>
                            <p:childTnLst>
                              <p:par>
                                <p:cTn id="13" dur="indefinite" nodeType="clickEffect" fill="hold" presetClass="entr" presetID="1">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 name="PlaceHolder 1"/>
          <p:cNvSpPr>
            <a:spLocks noGrp="1"/>
          </p:cNvSpPr>
          <p:nvPr>
            <p:ph type="title"/>
          </p:nvPr>
        </p:nvSpPr>
        <p:spPr>
          <a:xfrm>
            <a:off x="503280" y="576360"/>
            <a:ext cx="7199280" cy="720720"/>
          </a:xfrm>
          <a:prstGeom prst="rect">
            <a:avLst/>
          </a:prstGeom>
          <a:noFill/>
          <a:ln w="0">
            <a:noFill/>
          </a:ln>
        </p:spPr>
        <p:txBody>
          <a:bodyPr lIns="0" rIns="0" tIns="2736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3600" strike="noStrike" u="none">
                <a:solidFill>
                  <a:srgbClr val="000000"/>
                </a:solidFill>
                <a:uFillTx/>
                <a:latin typeface="Arial"/>
              </a:rPr>
              <a:t>Chart</a:t>
            </a:r>
            <a:endParaRPr b="0" lang="it-IT" sz="3600" strike="noStrike" u="none">
              <a:solidFill>
                <a:srgbClr val="000000"/>
              </a:solidFill>
              <a:uFillTx/>
              <a:latin typeface="Arial"/>
            </a:endParaRPr>
          </a:p>
        </p:txBody>
      </p:sp>
      <p:graphicFrame>
        <p:nvGraphicFramePr>
          <p:cNvPr id="18" name=""/>
          <p:cNvGraphicFramePr/>
          <p:nvPr/>
        </p:nvGraphicFramePr>
        <p:xfrm>
          <a:off x="1693800" y="2487600"/>
          <a:ext cx="6865920" cy="3598920"/>
        </p:xfrm>
        <a:graphic>
          <a:graphicData uri="http://schemas.openxmlformats.org/drawingml/2006/chart">
            <c:chart xmlns:c="http://schemas.openxmlformats.org/drawingml/2006/chart" xmlns:r="http://schemas.openxmlformats.org/officeDocument/2006/relationships" r:id="rId1"/>
          </a:graphicData>
        </a:graphic>
      </p:graphicFrame>
    </p:spTree>
  </p:cSld>
  <p:timing>
    <p:tnLst>
      <p:par>
        <p:cTn id="15" dur="indefinite" restart="never" nodeType="tmRoot">
          <p:childTnLst>
            <p:seq>
              <p:cTn id="16" dur="indefinite" nodeType="mainSeq">
                <p:childTnLst>
                  <p:par>
                    <p:cTn id="17" dur="indefinite" fill="hold">
                      <p:stCondLst>
                        <p:cond delay="indefinite"/>
                      </p:stCondLst>
                      <p:childTnLst>
                        <p:par>
                          <p:cTn id="18" dur="indefinite" fill="hold">
                            <p:stCondLst>
                              <p:cond delay="0"/>
                            </p:stCondLst>
                            <p:childTnLst>
                              <p:par>
                                <p:cTn id="19" dur="indefinite" nodeType="clickEffect" fill="hold" presetClass="entr" presetID="1">
                                  <p:stCondLst>
                                    <p:cond delay="0"/>
                                  </p:stCondLst>
                                  <p:childTnLst>
                                    <p:set>
                                      <p:cBhvr>
                                        <p:cTn id="2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1" dur="indefinite" fill="hold">
                      <p:stCondLst>
                        <p:cond delay="indefinite"/>
                      </p:stCondLst>
                      <p:childTnLst>
                        <p:par>
                          <p:cTn id="22" dur="indefinite" fill="hold">
                            <p:stCondLst>
                              <p:cond delay="0"/>
                            </p:stCondLst>
                            <p:childTnLst>
                              <p:par>
                                <p:cTn id="23" dur="indefinite" nodeType="clickEffect" fill="hold" presetClass="entr" presetID="1">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 name="PlaceHolder 1"/>
          <p:cNvSpPr>
            <a:spLocks noGrp="1"/>
          </p:cNvSpPr>
          <p:nvPr>
            <p:ph type="title"/>
          </p:nvPr>
        </p:nvSpPr>
        <p:spPr>
          <a:xfrm>
            <a:off x="503280" y="576360"/>
            <a:ext cx="7199280" cy="720720"/>
          </a:xfrm>
          <a:prstGeom prst="rect">
            <a:avLst/>
          </a:prstGeom>
          <a:noFill/>
          <a:ln w="0">
            <a:noFill/>
          </a:ln>
        </p:spPr>
        <p:txBody>
          <a:bodyPr lIns="0" rIns="0" tIns="27360" bIns="0" anchor="ctr">
            <a:noAutofit/>
          </a:bodyPr>
          <a:p>
            <a:pPr indent="0">
              <a:lnSpc>
                <a:spcPct val="94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3600" strike="noStrike" u="none">
                <a:solidFill>
                  <a:srgbClr val="000000"/>
                </a:solidFill>
                <a:uFillTx/>
                <a:latin typeface="Arial"/>
              </a:rPr>
              <a:t>Table</a:t>
            </a:r>
            <a:endParaRPr b="0" lang="it-IT" sz="3600" strike="noStrike" u="none">
              <a:solidFill>
                <a:srgbClr val="000000"/>
              </a:solidFill>
              <a:uFillTx/>
              <a:latin typeface="Arial"/>
            </a:endParaRPr>
          </a:p>
        </p:txBody>
      </p:sp>
      <p:graphicFrame>
        <p:nvGraphicFramePr>
          <p:cNvPr id="20" name=""/>
          <p:cNvGraphicFramePr/>
          <p:nvPr/>
        </p:nvGraphicFramePr>
        <p:xfrm>
          <a:off x="503280" y="1800360"/>
          <a:ext cx="9073800" cy="3398400"/>
        </p:xfrm>
        <a:graphic>
          <a:graphicData uri="http://schemas.openxmlformats.org/drawingml/2006/table">
            <a:tbl>
              <a:tblPr/>
              <a:tblGrid>
                <a:gridCol w="1814400"/>
                <a:gridCol w="1815480"/>
                <a:gridCol w="1814400"/>
                <a:gridCol w="1814760"/>
                <a:gridCol w="1814760"/>
              </a:tblGrid>
              <a:tr h="62028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800" strike="noStrike" u="none">
                          <a:solidFill>
                            <a:srgbClr val="000000"/>
                          </a:solidFill>
                          <a:uFillTx/>
                          <a:latin typeface="Arial"/>
                        </a:rPr>
                        <a:t>Column 1</a:t>
                      </a: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800" strike="noStrike" u="none">
                          <a:solidFill>
                            <a:srgbClr val="000000"/>
                          </a:solidFill>
                          <a:uFillTx/>
                          <a:latin typeface="Arial"/>
                          <a:ea typeface="DejaVu Sans"/>
                        </a:rPr>
                        <a:t>Column 2</a:t>
                      </a: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800" strike="noStrike" u="none">
                          <a:solidFill>
                            <a:srgbClr val="000000"/>
                          </a:solidFill>
                          <a:uFillTx/>
                          <a:latin typeface="Arial"/>
                          <a:ea typeface="DejaVu Sans"/>
                        </a:rPr>
                        <a:t>Column 3</a:t>
                      </a: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800" strike="noStrike" u="none">
                          <a:solidFill>
                            <a:srgbClr val="000000"/>
                          </a:solidFill>
                          <a:uFillTx/>
                          <a:latin typeface="Arial"/>
                          <a:ea typeface="DejaVu Sans"/>
                        </a:rPr>
                        <a:t>Column 4</a:t>
                      </a: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1800" strike="noStrike" u="none">
                          <a:solidFill>
                            <a:srgbClr val="000000"/>
                          </a:solidFill>
                          <a:uFillTx/>
                          <a:latin typeface="Arial"/>
                          <a:ea typeface="DejaVu Sans"/>
                        </a:rPr>
                        <a:t>Column 5</a:t>
                      </a:r>
                      <a:endParaRPr b="0" lang="it-IT" sz="1800" strike="noStrike" u="none">
                        <a:solidFill>
                          <a:srgbClr val="000000"/>
                        </a:solidFill>
                        <a:uFillTx/>
                        <a:latin typeface="Arial"/>
                      </a:endParaRPr>
                    </a:p>
                    <a:p>
                      <a:pPr>
                        <a:lnSpc>
                          <a:spcPct val="93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r h="381960">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tIns="60480" bIns="46800" anchor="t">
                      <a:noAutofit/>
                    </a:bodyPr>
                    <a:p>
                      <a:pPr>
                        <a:lnSpc>
                          <a:spcPct val="94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endParaRPr b="0" lang="it-IT" sz="1800" strike="noStrike" u="none">
                        <a:solidFill>
                          <a:srgbClr val="000000"/>
                        </a:solidFill>
                        <a:uFillTx/>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bl>
          </a:graphicData>
        </a:graphic>
      </p:graphicFrame>
    </p:spTree>
  </p:cSld>
  <p:timing>
    <p:tnLst>
      <p:par>
        <p:cTn id="25" dur="indefinite" restart="never" nodeType="tmRoot">
          <p:childTnLst>
            <p:seq>
              <p:cTn id="26" dur="indefinite" nodeType="mainSeq">
                <p:childTnLst>
                  <p:par>
                    <p:cTn id="27" dur="indefinite" fill="hold">
                      <p:stCondLst>
                        <p:cond delay="indefinite"/>
                      </p:stCondLst>
                      <p:childTnLst>
                        <p:par>
                          <p:cTn id="28" dur="indefinite" fill="hold">
                            <p:stCondLst>
                              <p:cond delay="0"/>
                            </p:stCondLst>
                            <p:childTnLst>
                              <p:par>
                                <p:cTn id="29" dur="indefinite" nodeType="clickEffect" fill="hold" presetClass="entr" presetID="1">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1" dur="indefinite" fill="hold">
                      <p:stCondLst>
                        <p:cond delay="indefinite"/>
                      </p:stCondLst>
                      <p:childTnLst>
                        <p:par>
                          <p:cTn id="32" dur="indefinite" fill="hold">
                            <p:stCondLst>
                              <p:cond delay="0"/>
                            </p:stCondLst>
                            <p:childTnLst>
                              <p:par>
                                <p:cTn id="33" dur="indefinite" nodeType="clickEffect" fill="hold" presetClass="entr" presetID="1">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LibreOffice/24.8.4.2$Linux_X86_64 LibreOffice_project/480$Build-2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2017-08-10T20:58:16Z</dcterms:created>
  <dc:creator/>
  <dc:description/>
  <dc:language>it-IT</dc:language>
  <cp:lastModifiedBy/>
  <cp:revision>0</cp:revision>
  <dc:subject/>
  <dc:title/>
</cp:coreProperties>
</file>