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161925" y="171450"/>
          <a:ext cx="733425" cy="457200"/>
          <a:chOff x="161925" y="171450"/>
          <a:chExt cx="733425" cy="457200"/>
        </a:xfrm>
      </p:grpSpPr>
      <p:sp>
        <p:nvSpPr>
          <p:cNvPr id="2" name=""/>
          <p:cNvSpPr txBox="1"/>
          <p:nvPr/>
        </p:nvSpPr>
        <p:spPr>
          <a:xfrm>
            <a:off x="161925" y="171450"/>
            <a:ext cx="571500" cy="28575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trike="noStrike" sz="1000" spc="0" u="none" cap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¡Hola, Mundo!]]>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54428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7">
  <a:themeElements>
    <a:clrScheme name="Theme6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2025-05-05T06:29:21Z</dcterms:created>
  <dcterms:modified xsi:type="dcterms:W3CDTF">2025-05-05T06:29:21Z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